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60" r:id="rId9"/>
    <p:sldId id="263" r:id="rId10"/>
    <p:sldId id="277" r:id="rId11"/>
    <p:sldId id="278" r:id="rId12"/>
    <p:sldId id="279" r:id="rId13"/>
    <p:sldId id="281" r:id="rId14"/>
    <p:sldId id="280" r:id="rId15"/>
    <p:sldId id="265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F861F19-DF91-4F64-BE48-EFD1CA52AD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8CB0A0-0989-4B5B-B154-0629656CFC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F036D1-744F-43A9-AE9B-FB201BB39067}" type="datetime1">
              <a:rPr lang="es-ES" smtClean="0"/>
              <a:t>10/09/2019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DD27BA-B4B9-4D27-9656-D54AFCB9F8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B101362-2FBF-46C0-B19B-AA1AE1D4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42E760-7E3D-4B19-8755-B96625BD0F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533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F2164-A205-461E-A995-1C91CE2AF216}" type="datetime1">
              <a:rPr lang="es-ES" smtClean="0"/>
              <a:pPr/>
              <a:t>10/09/2019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752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31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29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6617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091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384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8090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265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8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70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80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95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45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644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f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382082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lement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77C40CB-E014-6746-B13E-D12CBBAA5F76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6869C46-B57A-4B80-BC7B-965AF70D63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284" y="5868367"/>
            <a:ext cx="8165432" cy="363600"/>
          </a:xfrm>
        </p:spPr>
        <p:txBody>
          <a:bodyPr rtlCol="0">
            <a:normAutofit/>
          </a:bodyPr>
          <a:lstStyle>
            <a:lvl1pPr algn="ctr">
              <a:defRPr lang="ru-RU" sz="18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42411445-9429-45B8-9A2F-EB86451B6B14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829056" y="827052"/>
            <a:ext cx="10533888" cy="48188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</p:spTree>
    <p:extLst>
      <p:ext uri="{BB962C8B-B14F-4D97-AF65-F5344CB8AC3E}">
        <p14:creationId xmlns:p14="http://schemas.microsoft.com/office/powerpoint/2010/main" val="321135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bajos cit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AB26BB24-F7CA-D343-93C8-2EAC64AB35D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Trabajos citados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3742191"/>
          </a:xfrm>
        </p:spPr>
        <p:txBody>
          <a:bodyPr rtlCol="0">
            <a:normAutofit/>
          </a:bodyPr>
          <a:lstStyle>
            <a:lvl1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180000" lvl="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noProof="0"/>
              <a:t>Editar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3F5050C-5FCE-4873-9B10-9668F66C278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lipse 32">
            <a:extLst>
              <a:ext uri="{FF2B5EF4-FFF2-40B4-BE49-F238E27FC236}">
                <a16:creationId xmlns:a16="http://schemas.microsoft.com/office/drawing/2014/main" id="{93CAE97F-7AA1-7243-A2C2-945FB7C81FF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Escala de tiempo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8"/>
            <a:ext cx="10515600" cy="90487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E7124FD-A9E6-49DA-B2D3-4C868E3C90A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000" y="1583062"/>
            <a:ext cx="2736000" cy="1332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128AD04-D032-4ED8-B747-79E215221BC3}"/>
              </a:ext>
            </a:extLst>
          </p:cNvPr>
          <p:cNvCxnSpPr/>
          <p:nvPr userDrawn="1"/>
        </p:nvCxnSpPr>
        <p:spPr>
          <a:xfrm>
            <a:off x="1003193" y="3429000"/>
            <a:ext cx="1073505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CADBD86-8962-4775-A03E-4D2D3F35D72C}"/>
              </a:ext>
            </a:extLst>
          </p:cNvPr>
          <p:cNvSpPr/>
          <p:nvPr userDrawn="1"/>
        </p:nvSpPr>
        <p:spPr>
          <a:xfrm>
            <a:off x="1003193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25884FD-7D59-4699-84D1-14B6900E99F4}"/>
              </a:ext>
            </a:extLst>
          </p:cNvPr>
          <p:cNvSpPr/>
          <p:nvPr userDrawn="1"/>
        </p:nvSpPr>
        <p:spPr>
          <a:xfrm>
            <a:off x="6048611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A6A55C-2C42-4004-8120-A8A22C86DD6F}"/>
              </a:ext>
            </a:extLst>
          </p:cNvPr>
          <p:cNvSpPr/>
          <p:nvPr userDrawn="1"/>
        </p:nvSpPr>
        <p:spPr>
          <a:xfrm>
            <a:off x="9412224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13A8FD8-4E6D-4DB1-8DA5-82151D87BDFF}"/>
              </a:ext>
            </a:extLst>
          </p:cNvPr>
          <p:cNvSpPr/>
          <p:nvPr userDrawn="1"/>
        </p:nvSpPr>
        <p:spPr>
          <a:xfrm>
            <a:off x="2684999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1E5BFBE-FB31-40FB-971E-8340FDBDE99A}"/>
              </a:ext>
            </a:extLst>
          </p:cNvPr>
          <p:cNvSpPr/>
          <p:nvPr userDrawn="1"/>
        </p:nvSpPr>
        <p:spPr>
          <a:xfrm>
            <a:off x="4366805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9956DA3-E64C-494F-8908-AC1D9418DC10}"/>
              </a:ext>
            </a:extLst>
          </p:cNvPr>
          <p:cNvSpPr/>
          <p:nvPr userDrawn="1"/>
        </p:nvSpPr>
        <p:spPr>
          <a:xfrm>
            <a:off x="7730417" y="3346704"/>
            <a:ext cx="164592" cy="164592"/>
          </a:xfrm>
          <a:prstGeom prst="ellipse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925B8D3-7699-4838-BB92-099F0752EF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625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0ED1E4A-D0B2-44B6-AE21-6DC45B20C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694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4648B297-D9C8-4F98-BBDB-5A2891F94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828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C5B52EBA-EDDF-4C7B-A681-393B771D3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897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97BC10B9-E990-4199-8B1A-8B69D6F40D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032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5876A64D-FA56-4565-8EBF-B9D51A8B2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101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CA843817-8244-446A-9618-257B5329B4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52356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86A6FE38-5036-4D35-93E4-07C5DEC4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3049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3">
            <a:extLst>
              <a:ext uri="{FF2B5EF4-FFF2-40B4-BE49-F238E27FC236}">
                <a16:creationId xmlns:a16="http://schemas.microsoft.com/office/drawing/2014/main" id="{1966E981-C557-4255-9DCC-162A429B5E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4391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13">
            <a:extLst>
              <a:ext uri="{FF2B5EF4-FFF2-40B4-BE49-F238E27FC236}">
                <a16:creationId xmlns:a16="http://schemas.microsoft.com/office/drawing/2014/main" id="{C386D796-CB69-4D7D-9C52-C41187CC88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85084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24441BBA-89B7-4AE6-91F6-04DB373B54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6424" y="2809757"/>
            <a:ext cx="1171388" cy="484441"/>
          </a:xfrm>
        </p:spPr>
        <p:txBody>
          <a:bodyPr rtlCol="0">
            <a:noAutofit/>
          </a:bodyPr>
          <a:lstStyle>
            <a:lvl1pPr marL="0" indent="0">
              <a:buNone/>
              <a:defRPr sz="3500"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2" name="Marcador de texto 13">
            <a:extLst>
              <a:ext uri="{FF2B5EF4-FFF2-40B4-BE49-F238E27FC236}">
                <a16:creationId xmlns:a16="http://schemas.microsoft.com/office/drawing/2014/main" id="{B117E4C6-D10A-4738-8283-D63AB1B314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67117" y="3579013"/>
            <a:ext cx="1646588" cy="1907381"/>
          </a:xfrm>
        </p:spPr>
        <p:txBody>
          <a:bodyPr rtlCol="0">
            <a:noAutofit/>
          </a:bodyPr>
          <a:lstStyle>
            <a:lvl1pPr marL="0" indent="0"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994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6775" b="-572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C75CBB-4E7D-408E-AF76-442117F41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2987075"/>
            <a:ext cx="4975200" cy="114227"/>
          </a:xfrm>
          <a:prstGeom prst="rect">
            <a:avLst/>
          </a:prstGeom>
        </p:spPr>
      </p:pic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5423227"/>
            <a:ext cx="6400800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ARTEAGA@EXAMPLE.COM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09187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1_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6">
            <a:extLst>
              <a:ext uri="{FF2B5EF4-FFF2-40B4-BE49-F238E27FC236}">
                <a16:creationId xmlns:a16="http://schemas.microsoft.com/office/drawing/2014/main" id="{EDD611DF-9DFE-B043-8BAE-EE27852FDA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447556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0128-555-678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1663690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4152286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264670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ÍKER ARTEAGA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B62C84D-B809-41CE-8FCD-935E2343985F}"/>
              </a:ext>
            </a:extLst>
          </p:cNvPr>
          <p:cNvCxnSpPr/>
          <p:nvPr userDrawn="1"/>
        </p:nvCxnSpPr>
        <p:spPr>
          <a:xfrm>
            <a:off x="5711952" y="5004104"/>
            <a:ext cx="768096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21AF3F24-9D59-456A-9130-8C4049C34F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423227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ARTEAGA@GMAIL.COM</a:t>
            </a:r>
          </a:p>
        </p:txBody>
      </p:sp>
      <p:sp>
        <p:nvSpPr>
          <p:cNvPr id="14" name="Marcador de texto 26">
            <a:extLst>
              <a:ext uri="{FF2B5EF4-FFF2-40B4-BE49-F238E27FC236}">
                <a16:creationId xmlns:a16="http://schemas.microsoft.com/office/drawing/2014/main" id="{716B9C4F-E33C-4EA7-A4F7-A2137CFCF2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512151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05328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C0C995-565B-4516-BC98-CCDEE529B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B1BF5-25AE-4D07-8C5B-8ED82109AAFD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0356ECE-618B-4CAE-B0AA-1F1C86CF382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670BD7-5166-40F4-A6FC-B5B1D91577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8400" y="3612713"/>
            <a:ext cx="4975200" cy="114227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16A87704-FE99-4EBD-97FB-FBB15A227F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7021" y="3890308"/>
            <a:ext cx="10117959" cy="60665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000" b="0" i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33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85C8FD-6063-414E-B2AC-D07168DE1813}"/>
              </a:ext>
            </a:extLst>
          </p:cNvPr>
          <p:cNvSpPr/>
          <p:nvPr userDrawn="1"/>
        </p:nvSpPr>
        <p:spPr>
          <a:xfrm>
            <a:off x="0" y="2483224"/>
            <a:ext cx="12192000" cy="3465576"/>
          </a:xfrm>
          <a:prstGeom prst="rect">
            <a:avLst/>
          </a:prstGeom>
          <a:blipFill>
            <a:blip r:embed="rId2"/>
            <a:srcRect/>
            <a:stretch>
              <a:fillRect t="-48945" b="-48945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BA38A80-B4F3-4560-B2F9-C0652AAB2188}"/>
              </a:ext>
            </a:extLst>
          </p:cNvPr>
          <p:cNvSpPr/>
          <p:nvPr userDrawn="1"/>
        </p:nvSpPr>
        <p:spPr>
          <a:xfrm>
            <a:off x="0" y="2483223"/>
            <a:ext cx="12192000" cy="346557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214241DF-0B07-491C-8CA2-1BD10F8452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82722"/>
            <a:ext cx="10515600" cy="4685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800"/>
            </a:lvl1pPr>
          </a:lstStyle>
          <a:p>
            <a:pPr marL="228600" lvl="0" indent="-228600" algn="ctr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574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AF4CE-F455-4A31-8ED6-5841DF59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82F029-D8CC-4FE7-9C30-98E576ED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891442-6C1A-4969-A4A2-EFCF20E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457F0D-7504-4879-BCFD-DDEA424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50CCCB36-FE7F-43C1-810B-49BBAB4948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30599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B6609-6A41-45F4-9B8B-9A6DEABB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FD4558-495E-4FE3-B256-7B6A8637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C0E450-E490-45F1-909F-5831583C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D7E109-C0EE-4D25-9A01-E58D7476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62C48FC5-1EDF-4F7E-9E82-D342C4D459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contenido 3">
            <a:extLst>
              <a:ext uri="{FF2B5EF4-FFF2-40B4-BE49-F238E27FC236}">
                <a16:creationId xmlns:a16="http://schemas.microsoft.com/office/drawing/2014/main" id="{7245FF27-1D81-4487-86EE-A8826AB3331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243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494853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85B3E-9C3B-48E3-BA88-7B18BAC8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E55B65-81AB-463F-B78F-208BABF7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814494-7E7B-41F9-984C-51671FC7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932FB9-9355-4718-A3AF-2991AEF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posición de texto 2">
            <a:extLst>
              <a:ext uri="{FF2B5EF4-FFF2-40B4-BE49-F238E27FC236}">
                <a16:creationId xmlns:a16="http://schemas.microsoft.com/office/drawing/2014/main" id="{E0E064FB-456B-4012-A632-907E0F636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66900"/>
            <a:ext cx="5157787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224228-301B-4143-AE44-555A65ECB3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88937"/>
            <a:ext cx="5157787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posición de texto 4">
            <a:extLst>
              <a:ext uri="{FF2B5EF4-FFF2-40B4-BE49-F238E27FC236}">
                <a16:creationId xmlns:a16="http://schemas.microsoft.com/office/drawing/2014/main" id="{421B5496-F2D7-450B-A1AF-12FC29E4548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66900"/>
            <a:ext cx="5183188" cy="445824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D087222D-3611-4518-AD76-AC2E042CD5A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88937"/>
            <a:ext cx="5183188" cy="34610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646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6">
            <a:extLst>
              <a:ext uri="{FF2B5EF4-FFF2-40B4-BE49-F238E27FC236}">
                <a16:creationId xmlns:a16="http://schemas.microsoft.com/office/drawing/2014/main" id="{4A7545D6-9827-7E4A-AB92-664BB510D9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5380844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20XX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289328"/>
            <a:ext cx="10117959" cy="1517356"/>
          </a:xfrm>
        </p:spPr>
        <p:txBody>
          <a:bodyPr rtlCol="0">
            <a:noAutofit/>
          </a:bodyPr>
          <a:lstStyle>
            <a:lvl1pPr algn="ctr">
              <a:defRPr sz="10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5034596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3890308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0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s-ES" noProof="0"/>
              <a:t>SUBTÍTULO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501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4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9BB017D3-0E4A-43F4-BC02-DB826A7FDC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908051"/>
            <a:ext cx="6172200" cy="4957762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87774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0DEAF0-9B16-4335-875E-3D5B654F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80122F-A667-467F-9ABE-57A77934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B5B8C5-3BA1-4EE6-9D72-5F386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Gráfico 12">
            <a:extLst>
              <a:ext uri="{FF2B5EF4-FFF2-40B4-BE49-F238E27FC236}">
                <a16:creationId xmlns:a16="http://schemas.microsoft.com/office/drawing/2014/main" id="{ACBF854A-65B9-4A5D-97C6-BA041A37CD22}"/>
              </a:ext>
            </a:extLst>
          </p:cNvPr>
          <p:cNvSpPr/>
          <p:nvPr userDrawn="1"/>
        </p:nvSpPr>
        <p:spPr>
          <a:xfrm>
            <a:off x="1442364" y="2135538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E8E02D-385B-477A-BAE1-4A97C6E9D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6CA7378-0B2D-435D-B34B-744CA89114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353200"/>
            <a:ext cx="3932237" cy="35157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9A7D37A5-CD8F-499C-BFFD-2D0EB0855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08051"/>
            <a:ext cx="6172200" cy="49530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18245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3336D-E3BE-45DB-B625-753732F9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C2EC4E-2A4D-4B8B-8C10-D8F4A649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027D07-F714-4E3C-97FC-7AB8C42F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E3BA64-4F34-452B-AA1F-BB90A0F0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6773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57916-404D-41BC-B080-9B6CBA9F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20C85E-02E3-4F3E-8E6F-4467C61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2F5317-A8A3-406A-96EA-4BB58C35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2A1141-BD97-42C5-A257-A2C0668A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0421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91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4409" y="1920003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2516" y="1815793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8149" y="1920003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629" y="1833572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0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44262" y="1937782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75000"/>
              </a:lnSpc>
              <a:spcBef>
                <a:spcPts val="60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300774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6" name="Marcador de texto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300619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1" y="4974002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74002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5" name="Marcador de posición de imagen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Marcador de posición de imagen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80614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7" name="Marcador de posición de imagen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94478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Marcador de posición de imagen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94478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1220" y="558203"/>
            <a:ext cx="7909560" cy="1069848"/>
          </a:xfrm>
          <a:noFill/>
        </p:spPr>
        <p:txBody>
          <a:bodyPr lIns="0" tIns="0" rIns="0" bIns="0" rtlCol="0">
            <a:normAutofit/>
          </a:bodyPr>
          <a:lstStyle>
            <a:lvl1pPr algn="ctr">
              <a:defRPr lang="ru-RU" sz="6000" b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08EB3F0B-0F1D-42D2-B6C2-D4D6D8257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400" y="1568994"/>
            <a:ext cx="4975200" cy="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D6B2F7A-6215-4548-B8BA-BFBFA46660CF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C4B419-8728-4000-B6EF-1ECF88F8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FC5F7-2AC0-4A53-8E2A-D6A7F4B4D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86"/>
            <a:ext cx="10515600" cy="904875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16B06F-92DB-40BB-B026-E443732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FF27C1-06BD-4F55-BB58-DC1D0892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5" name="Gráfico 13">
            <a:extLst>
              <a:ext uri="{FF2B5EF4-FFF2-40B4-BE49-F238E27FC236}">
                <a16:creationId xmlns:a16="http://schemas.microsoft.com/office/drawing/2014/main" id="{6B7C1ECA-416B-4ED3-9B96-F05BED98E498}"/>
              </a:ext>
            </a:extLst>
          </p:cNvPr>
          <p:cNvSpPr/>
          <p:nvPr/>
        </p:nvSpPr>
        <p:spPr>
          <a:xfrm>
            <a:off x="4534478" y="1568994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F134C5C-60EE-4E07-8A4F-120C1B5AA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4839"/>
            <a:ext cx="10515600" cy="47647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C71C2E69-8C3C-4E87-BC9D-9810F5612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483223"/>
            <a:ext cx="12192000" cy="346557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59773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DFFF6C81-E769-CE4D-B9C0-858E073D19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695AE-7720-4633-B467-CD5DD1A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940C99-75CB-4A48-894F-EA35F7C91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4536" y="922103"/>
            <a:ext cx="4257905" cy="1325563"/>
          </a:xfrm>
        </p:spPr>
        <p:txBody>
          <a:bodyPr rtlCol="0"/>
          <a:lstStyle>
            <a:lvl1pPr>
              <a:defRPr b="0"/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7E3AD6-C295-45C8-8FC7-AD342840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780797F8-0544-4DFB-8D2C-CC50CB7F4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282" y="2384295"/>
            <a:ext cx="4519159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F7A942D6-FCE6-4DCD-BD15-F6399EC2A2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599" y="3173534"/>
            <a:ext cx="4707842" cy="2588637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BE348D43-6DEE-4E32-B9F5-235CB8EC9257}"/>
              </a:ext>
            </a:extLst>
          </p:cNvPr>
          <p:cNvSpPr/>
          <p:nvPr userDrawn="1"/>
        </p:nvSpPr>
        <p:spPr>
          <a:xfrm>
            <a:off x="7059964" y="207698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2A28410-C401-4876-8DE7-D0EFCDE41D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1224" y="0"/>
            <a:ext cx="4626864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75584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275CB319-C744-E641-8907-1470D3DF159D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AFC21D-31CF-420D-A654-B62708C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D078D9-85B9-4D7C-BCDC-31053365B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2027" y="3938140"/>
            <a:ext cx="4430485" cy="893080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5253D9-2D52-4F01-9ED9-4E2A3C0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BDB2FC-0867-44DF-98D6-C443802B8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E25E660-4559-4CC8-852F-94402A454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7608"/>
            <a:ext cx="12192000" cy="28437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Gráfico 13">
            <a:extLst>
              <a:ext uri="{FF2B5EF4-FFF2-40B4-BE49-F238E27FC236}">
                <a16:creationId xmlns:a16="http://schemas.microsoft.com/office/drawing/2014/main" id="{A4B61220-F8A1-4859-BA99-F5EC0CC36B0F}"/>
              </a:ext>
            </a:extLst>
          </p:cNvPr>
          <p:cNvSpPr/>
          <p:nvPr userDrawn="1"/>
        </p:nvSpPr>
        <p:spPr>
          <a:xfrm>
            <a:off x="1825747" y="488245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A39E620-8448-42D8-85B7-A6BF45A2F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2027" y="5192860"/>
            <a:ext cx="4430485" cy="63968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F2FF44AF-6A6B-4742-B58D-DF26808AFD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4599" y="4064000"/>
            <a:ext cx="4545374" cy="1698171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4932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sección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>
                <a16:creationId xmlns:a16="http://schemas.microsoft.com/office/drawing/2014/main" id="{213AAFFC-6E5A-D44A-ADBF-E9D307CE6349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DABAFE-C077-44F7-8606-FCEAD364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D0EF65-ABFF-4900-A2AD-12A8C47E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E8D827-86E9-4228-B43C-616FE3F7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2BEBEF9-0DCC-4DA2-9828-D5A83238CD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7340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8" name="Marcador de texto 26">
            <a:extLst>
              <a:ext uri="{FF2B5EF4-FFF2-40B4-BE49-F238E27FC236}">
                <a16:creationId xmlns:a16="http://schemas.microsoft.com/office/drawing/2014/main" id="{CE9C552F-C732-4E4C-8B62-DE62A58BA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2043790"/>
            <a:ext cx="10515599" cy="62910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00DDA39-3A33-4AF8-BB2F-B80A8696D42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34813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4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0" name="Marcador de texto 26">
            <a:extLst>
              <a:ext uri="{FF2B5EF4-FFF2-40B4-BE49-F238E27FC236}">
                <a16:creationId xmlns:a16="http://schemas.microsoft.com/office/drawing/2014/main" id="{D01D7372-B596-424A-8437-BCA847E03C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26">
            <a:extLst>
              <a:ext uri="{FF2B5EF4-FFF2-40B4-BE49-F238E27FC236}">
                <a16:creationId xmlns:a16="http://schemas.microsoft.com/office/drawing/2014/main" id="{F78DB58E-1DC8-42B6-8950-A39F9249D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Gráfico 13">
            <a:extLst>
              <a:ext uri="{FF2B5EF4-FFF2-40B4-BE49-F238E27FC236}">
                <a16:creationId xmlns:a16="http://schemas.microsoft.com/office/drawing/2014/main" id="{6E7BE306-50F4-4966-B172-8808A97D9FF4}"/>
              </a:ext>
            </a:extLst>
          </p:cNvPr>
          <p:cNvSpPr/>
          <p:nvPr userDrawn="1"/>
        </p:nvSpPr>
        <p:spPr>
          <a:xfrm>
            <a:off x="4534478" y="1718435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7DEC651-98F0-44EE-BAB8-8B3FE702A3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2882"/>
            <a:ext cx="10515600" cy="1325563"/>
          </a:xfrm>
        </p:spPr>
        <p:txBody>
          <a:bodyPr rtlCol="0"/>
          <a:lstStyle>
            <a:lvl1pPr algn="ctr">
              <a:defRPr b="0"/>
            </a:lvl1pPr>
          </a:lstStyle>
          <a:p>
            <a:pPr rtl="0"/>
            <a:r>
              <a:rPr lang="es-ES" noProof="0"/>
              <a:t>Comparación</a:t>
            </a:r>
          </a:p>
        </p:txBody>
      </p:sp>
    </p:spTree>
    <p:extLst>
      <p:ext uri="{BB962C8B-B14F-4D97-AF65-F5344CB8AC3E}">
        <p14:creationId xmlns:p14="http://schemas.microsoft.com/office/powerpoint/2010/main" val="1145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99E16AA7-5075-3449-AB21-5E8037339A90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23D6FB-BDF5-462B-9DFB-6A253125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AFBD2F-FD90-4C8F-BEA1-91BB2D24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47FDA8-53F5-4098-B6D5-32456AB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gráfico 18">
            <a:extLst>
              <a:ext uri="{FF2B5EF4-FFF2-40B4-BE49-F238E27FC236}">
                <a16:creationId xmlns:a16="http://schemas.microsoft.com/office/drawing/2014/main" id="{270B440B-C39E-47E6-9CBA-0BA4EB1EF522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 gráfico</a:t>
            </a:r>
          </a:p>
        </p:txBody>
      </p:sp>
      <p:sp>
        <p:nvSpPr>
          <p:cNvPr id="8" name="Gráfico 13">
            <a:extLst>
              <a:ext uri="{FF2B5EF4-FFF2-40B4-BE49-F238E27FC236}">
                <a16:creationId xmlns:a16="http://schemas.microsoft.com/office/drawing/2014/main" id="{1ED66CD9-A275-41A6-92EA-B32A8F51F472}"/>
              </a:ext>
            </a:extLst>
          </p:cNvPr>
          <p:cNvSpPr/>
          <p:nvPr userDrawn="1"/>
        </p:nvSpPr>
        <p:spPr>
          <a:xfrm>
            <a:off x="1949460" y="2168288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B1A41807-9D03-4167-89E4-C5D1E81436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966" y="2478695"/>
            <a:ext cx="5170033" cy="758536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BDF72AB-A1AE-464E-A9E1-C5CDA8D5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7858" y="1289573"/>
            <a:ext cx="3106248" cy="758536"/>
          </a:xfrm>
        </p:spPr>
        <p:txBody>
          <a:bodyPr lIns="0" tIns="0" rIns="0" bIns="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B83C9A6F-A614-4B31-91D5-3B5CB932149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30497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A985BA82-9C97-475F-8775-0F16D2FB4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30498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E5376509-D29C-46DE-948E-15D430CE432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30522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16" name="Marcador de texto 26">
            <a:extLst>
              <a:ext uri="{FF2B5EF4-FFF2-40B4-BE49-F238E27FC236}">
                <a16:creationId xmlns:a16="http://schemas.microsoft.com/office/drawing/2014/main" id="{A581FA6A-566D-4068-A898-F86FB96D4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30523" y="447277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03636CF-AD49-411E-BE27-63C28BDE068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970011" y="3408555"/>
            <a:ext cx="1597889" cy="482453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F2C67681-C89E-4F74-A7C1-BD0812A94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0012" y="37391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5742559E-6662-49A7-A091-9472A31ED26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70036" y="414222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E514B383-1886-4E45-9DB3-6DF4FFCA6F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70037" y="447277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2734F2A5-6B16-40E3-8EBB-0E1A0984BAB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030497" y="4875898"/>
            <a:ext cx="1597889" cy="482452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01D6AF2B-2CA0-4F6A-9C29-4AE73FCAB4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0498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C3E000C2-49D4-4D64-860A-0DB29B38938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70037" y="4875898"/>
            <a:ext cx="1597889" cy="482452"/>
          </a:xfrm>
        </p:spPr>
        <p:txBody>
          <a:bodyPr rtlCol="0" anchor="b" anchorCtr="0">
            <a:noAutofit/>
          </a:bodyPr>
          <a:lstStyle>
            <a:lvl1pPr marL="0" indent="0">
              <a:buNone/>
              <a:defRPr sz="35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4A6CF106-F60C-46A1-BD17-8EC35A637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0037" y="5206449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</p:spTree>
    <p:extLst>
      <p:ext uri="{BB962C8B-B14F-4D97-AF65-F5344CB8AC3E}">
        <p14:creationId xmlns:p14="http://schemas.microsoft.com/office/powerpoint/2010/main" val="284725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B049D0D-CE60-8E46-896A-1F4E3E51AABC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288F71-122C-49D4-9750-104A0F9B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A81471-D048-496A-9DA4-EDB3358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ADBAE1-8416-4A24-B332-BA35F9D5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B9AF1F95-7091-4B50-892C-55F8B5B9A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1145" y="3029751"/>
            <a:ext cx="2825496" cy="214416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DE3589-2C45-437A-BDA9-55A9B8859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1145" y="1868285"/>
            <a:ext cx="2825496" cy="71822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5" name="Gráfico 12">
            <a:extLst>
              <a:ext uri="{FF2B5EF4-FFF2-40B4-BE49-F238E27FC236}">
                <a16:creationId xmlns:a16="http://schemas.microsoft.com/office/drawing/2014/main" id="{6161C347-CD23-4D4F-981D-1C8457111EA8}"/>
              </a:ext>
            </a:extLst>
          </p:cNvPr>
          <p:cNvSpPr/>
          <p:nvPr userDrawn="1"/>
        </p:nvSpPr>
        <p:spPr>
          <a:xfrm>
            <a:off x="8340351" y="2726976"/>
            <a:ext cx="2727084" cy="139525"/>
          </a:xfrm>
          <a:custGeom>
            <a:avLst/>
            <a:gdLst>
              <a:gd name="connsiteX0" fmla="*/ 67167 w 2727084"/>
              <a:gd name="connsiteY0" fmla="*/ 78582 h 139525"/>
              <a:gd name="connsiteX1" fmla="*/ 12625 w 2727084"/>
              <a:gd name="connsiteY1" fmla="*/ 78582 h 139525"/>
              <a:gd name="connsiteX2" fmla="*/ 12625 w 2727084"/>
              <a:gd name="connsiteY2" fmla="*/ 65898 h 139525"/>
              <a:gd name="connsiteX3" fmla="*/ 956323 w 2727084"/>
              <a:gd name="connsiteY3" fmla="*/ 65898 h 139525"/>
              <a:gd name="connsiteX4" fmla="*/ 1151658 w 2727084"/>
              <a:gd name="connsiteY4" fmla="*/ 12625 h 139525"/>
              <a:gd name="connsiteX5" fmla="*/ 1268352 w 2727084"/>
              <a:gd name="connsiteY5" fmla="*/ 65898 h 139525"/>
              <a:gd name="connsiteX6" fmla="*/ 1297526 w 2727084"/>
              <a:gd name="connsiteY6" fmla="*/ 65898 h 139525"/>
              <a:gd name="connsiteX7" fmla="*/ 1353336 w 2727084"/>
              <a:gd name="connsiteY7" fmla="*/ 15162 h 139525"/>
              <a:gd name="connsiteX8" fmla="*/ 1409146 w 2727084"/>
              <a:gd name="connsiteY8" fmla="*/ 65898 h 139525"/>
              <a:gd name="connsiteX9" fmla="*/ 1438319 w 2727084"/>
              <a:gd name="connsiteY9" fmla="*/ 65898 h 139525"/>
              <a:gd name="connsiteX10" fmla="*/ 1555013 w 2727084"/>
              <a:gd name="connsiteY10" fmla="*/ 12625 h 139525"/>
              <a:gd name="connsiteX11" fmla="*/ 1750348 w 2727084"/>
              <a:gd name="connsiteY11" fmla="*/ 65898 h 139525"/>
              <a:gd name="connsiteX12" fmla="*/ 2723220 w 2727084"/>
              <a:gd name="connsiteY12" fmla="*/ 65898 h 139525"/>
              <a:gd name="connsiteX13" fmla="*/ 2723220 w 2727084"/>
              <a:gd name="connsiteY13" fmla="*/ 78582 h 139525"/>
              <a:gd name="connsiteX14" fmla="*/ 2630626 w 2727084"/>
              <a:gd name="connsiteY14" fmla="*/ 78582 h 139525"/>
              <a:gd name="connsiteX15" fmla="*/ 2630626 w 2727084"/>
              <a:gd name="connsiteY15" fmla="*/ 79851 h 139525"/>
              <a:gd name="connsiteX16" fmla="*/ 1901289 w 2727084"/>
              <a:gd name="connsiteY16" fmla="*/ 78582 h 139525"/>
              <a:gd name="connsiteX17" fmla="*/ 1790937 w 2727084"/>
              <a:gd name="connsiteY17" fmla="*/ 78582 h 139525"/>
              <a:gd name="connsiteX18" fmla="*/ 1553745 w 2727084"/>
              <a:gd name="connsiteY18" fmla="*/ 131855 h 139525"/>
              <a:gd name="connsiteX19" fmla="*/ 1437051 w 2727084"/>
              <a:gd name="connsiteY19" fmla="*/ 78582 h 139525"/>
              <a:gd name="connsiteX20" fmla="*/ 1407877 w 2727084"/>
              <a:gd name="connsiteY20" fmla="*/ 78582 h 139525"/>
              <a:gd name="connsiteX21" fmla="*/ 1353336 w 2727084"/>
              <a:gd name="connsiteY21" fmla="*/ 129319 h 139525"/>
              <a:gd name="connsiteX22" fmla="*/ 1297526 w 2727084"/>
              <a:gd name="connsiteY22" fmla="*/ 78582 h 139525"/>
              <a:gd name="connsiteX23" fmla="*/ 1268352 w 2727084"/>
              <a:gd name="connsiteY23" fmla="*/ 78582 h 139525"/>
              <a:gd name="connsiteX24" fmla="*/ 1151658 w 2727084"/>
              <a:gd name="connsiteY24" fmla="*/ 131855 h 139525"/>
              <a:gd name="connsiteX25" fmla="*/ 914465 w 2727084"/>
              <a:gd name="connsiteY25" fmla="*/ 78582 h 139525"/>
              <a:gd name="connsiteX26" fmla="*/ 805382 w 2727084"/>
              <a:gd name="connsiteY26" fmla="*/ 78582 h 139525"/>
              <a:gd name="connsiteX27" fmla="*/ 67167 w 2727084"/>
              <a:gd name="connsiteY27" fmla="*/ 78582 h 139525"/>
              <a:gd name="connsiteX28" fmla="*/ 67167 w 2727084"/>
              <a:gd name="connsiteY28" fmla="*/ 78582 h 13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27084" h="139525">
                <a:moveTo>
                  <a:pt x="67167" y="78582"/>
                </a:moveTo>
                <a:lnTo>
                  <a:pt x="12625" y="78582"/>
                </a:lnTo>
                <a:lnTo>
                  <a:pt x="12625" y="65898"/>
                </a:lnTo>
                <a:lnTo>
                  <a:pt x="956323" y="65898"/>
                </a:lnTo>
                <a:cubicBezTo>
                  <a:pt x="1061601" y="55751"/>
                  <a:pt x="1151658" y="12625"/>
                  <a:pt x="1151658" y="12625"/>
                </a:cubicBezTo>
                <a:cubicBezTo>
                  <a:pt x="1198589" y="48140"/>
                  <a:pt x="1241715" y="60824"/>
                  <a:pt x="1268352" y="65898"/>
                </a:cubicBezTo>
                <a:lnTo>
                  <a:pt x="1297526" y="65898"/>
                </a:lnTo>
                <a:cubicBezTo>
                  <a:pt x="1303868" y="24041"/>
                  <a:pt x="1336846" y="15162"/>
                  <a:pt x="1353336" y="15162"/>
                </a:cubicBezTo>
                <a:cubicBezTo>
                  <a:pt x="1369825" y="15162"/>
                  <a:pt x="1402804" y="24041"/>
                  <a:pt x="1409146" y="65898"/>
                </a:cubicBezTo>
                <a:lnTo>
                  <a:pt x="1438319" y="65898"/>
                </a:lnTo>
                <a:cubicBezTo>
                  <a:pt x="1464956" y="60824"/>
                  <a:pt x="1508082" y="46872"/>
                  <a:pt x="1555013" y="12625"/>
                </a:cubicBezTo>
                <a:cubicBezTo>
                  <a:pt x="1555013" y="12625"/>
                  <a:pt x="1645070" y="55751"/>
                  <a:pt x="1750348" y="65898"/>
                </a:cubicBezTo>
                <a:lnTo>
                  <a:pt x="2723220" y="65898"/>
                </a:lnTo>
                <a:lnTo>
                  <a:pt x="2723220" y="78582"/>
                </a:lnTo>
                <a:lnTo>
                  <a:pt x="2630626" y="78582"/>
                </a:lnTo>
                <a:lnTo>
                  <a:pt x="2630626" y="79851"/>
                </a:lnTo>
                <a:lnTo>
                  <a:pt x="1901289" y="78582"/>
                </a:lnTo>
                <a:lnTo>
                  <a:pt x="1790937" y="78582"/>
                </a:lnTo>
                <a:cubicBezTo>
                  <a:pt x="1670438" y="79851"/>
                  <a:pt x="1553745" y="131855"/>
                  <a:pt x="1553745" y="131855"/>
                </a:cubicBezTo>
                <a:cubicBezTo>
                  <a:pt x="1506813" y="96340"/>
                  <a:pt x="1463687" y="83656"/>
                  <a:pt x="1437051" y="78582"/>
                </a:cubicBezTo>
                <a:lnTo>
                  <a:pt x="1407877" y="78582"/>
                </a:lnTo>
                <a:cubicBezTo>
                  <a:pt x="1401535" y="119171"/>
                  <a:pt x="1369825" y="129319"/>
                  <a:pt x="1353336" y="129319"/>
                </a:cubicBezTo>
                <a:cubicBezTo>
                  <a:pt x="1336846" y="129319"/>
                  <a:pt x="1303868" y="121708"/>
                  <a:pt x="1297526" y="78582"/>
                </a:cubicBezTo>
                <a:lnTo>
                  <a:pt x="1268352" y="78582"/>
                </a:lnTo>
                <a:cubicBezTo>
                  <a:pt x="1241715" y="83656"/>
                  <a:pt x="1198589" y="97608"/>
                  <a:pt x="1151658" y="131855"/>
                </a:cubicBezTo>
                <a:cubicBezTo>
                  <a:pt x="1151658" y="131855"/>
                  <a:pt x="1036233" y="79851"/>
                  <a:pt x="914465" y="78582"/>
                </a:cubicBezTo>
                <a:lnTo>
                  <a:pt x="805382" y="78582"/>
                </a:lnTo>
                <a:lnTo>
                  <a:pt x="67167" y="78582"/>
                </a:lnTo>
                <a:lnTo>
                  <a:pt x="67167" y="78582"/>
                </a:lnTo>
                <a:close/>
              </a:path>
            </a:pathLst>
          </a:custGeom>
          <a:solidFill>
            <a:schemeClr val="bg2"/>
          </a:solidFill>
          <a:ln w="1264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ítulo 17">
            <a:extLst>
              <a:ext uri="{FF2B5EF4-FFF2-40B4-BE49-F238E27FC236}">
                <a16:creationId xmlns:a16="http://schemas.microsoft.com/office/drawing/2014/main" id="{263A1EA1-1C4F-4F47-9C24-928669CE38DE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Hacer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403410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6">
            <a:extLst>
              <a:ext uri="{FF2B5EF4-FFF2-40B4-BE49-F238E27FC236}">
                <a16:creationId xmlns:a16="http://schemas.microsoft.com/office/drawing/2014/main" id="{5D65245D-DE69-4098-94DD-C36B76E4C3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93750"/>
            <a:ext cx="12192000" cy="4900613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FD1D3-F7DC-4F8A-8E05-6DC25FB66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50"/>
            <a:ext cx="10515600" cy="132556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con imagen grande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250713-11E6-4FEF-877D-92967D24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5D3C9A-DEE5-4BD4-8961-80E018A4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63585A-DF5C-1B43-BDC1-9CB545382A8E}"/>
              </a:ext>
            </a:extLst>
          </p:cNvPr>
          <p:cNvSpPr/>
          <p:nvPr userDrawn="1"/>
        </p:nvSpPr>
        <p:spPr>
          <a:xfrm>
            <a:off x="5908548" y="6261006"/>
            <a:ext cx="374904" cy="37490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3800E-00CA-43ED-953B-1A09DD4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Marcador de texto 26">
            <a:extLst>
              <a:ext uri="{FF2B5EF4-FFF2-40B4-BE49-F238E27FC236}">
                <a16:creationId xmlns:a16="http://schemas.microsoft.com/office/drawing/2014/main" id="{A7C55A90-4969-4308-AD56-633E3831D5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13284" y="5878369"/>
            <a:ext cx="8165432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0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Gráfico 13">
            <a:extLst>
              <a:ext uri="{FF2B5EF4-FFF2-40B4-BE49-F238E27FC236}">
                <a16:creationId xmlns:a16="http://schemas.microsoft.com/office/drawing/2014/main" id="{15031A21-FED3-4C51-BE76-5A2918F223AD}"/>
              </a:ext>
            </a:extLst>
          </p:cNvPr>
          <p:cNvSpPr/>
          <p:nvPr userDrawn="1"/>
        </p:nvSpPr>
        <p:spPr>
          <a:xfrm>
            <a:off x="4534478" y="5342223"/>
            <a:ext cx="3123044" cy="139083"/>
          </a:xfrm>
          <a:custGeom>
            <a:avLst/>
            <a:gdLst>
              <a:gd name="connsiteX0" fmla="*/ 281882 w 3123043"/>
              <a:gd name="connsiteY0" fmla="*/ 78315 h 139082"/>
              <a:gd name="connsiteX1" fmla="*/ 12567 w 3123043"/>
              <a:gd name="connsiteY1" fmla="*/ 78315 h 139082"/>
              <a:gd name="connsiteX2" fmla="*/ 12567 w 3123043"/>
              <a:gd name="connsiteY2" fmla="*/ 65671 h 139082"/>
              <a:gd name="connsiteX3" fmla="*/ 1155576 w 3123043"/>
              <a:gd name="connsiteY3" fmla="*/ 65671 h 139082"/>
              <a:gd name="connsiteX4" fmla="*/ 1350292 w 3123043"/>
              <a:gd name="connsiteY4" fmla="*/ 12567 h 139082"/>
              <a:gd name="connsiteX5" fmla="*/ 1466616 w 3123043"/>
              <a:gd name="connsiteY5" fmla="*/ 65671 h 139082"/>
              <a:gd name="connsiteX6" fmla="*/ 1495697 w 3123043"/>
              <a:gd name="connsiteY6" fmla="*/ 65671 h 139082"/>
              <a:gd name="connsiteX7" fmla="*/ 1551330 w 3123043"/>
              <a:gd name="connsiteY7" fmla="*/ 15096 h 139082"/>
              <a:gd name="connsiteX8" fmla="*/ 1606963 w 3123043"/>
              <a:gd name="connsiteY8" fmla="*/ 65671 h 139082"/>
              <a:gd name="connsiteX9" fmla="*/ 1636044 w 3123043"/>
              <a:gd name="connsiteY9" fmla="*/ 65671 h 139082"/>
              <a:gd name="connsiteX10" fmla="*/ 1752368 w 3123043"/>
              <a:gd name="connsiteY10" fmla="*/ 12567 h 139082"/>
              <a:gd name="connsiteX11" fmla="*/ 1947084 w 3123043"/>
              <a:gd name="connsiteY11" fmla="*/ 65671 h 139082"/>
              <a:gd name="connsiteX12" fmla="*/ 3119174 w 3123043"/>
              <a:gd name="connsiteY12" fmla="*/ 65671 h 139082"/>
              <a:gd name="connsiteX13" fmla="*/ 3119174 w 3123043"/>
              <a:gd name="connsiteY13" fmla="*/ 78315 h 139082"/>
              <a:gd name="connsiteX14" fmla="*/ 2824571 w 3123043"/>
              <a:gd name="connsiteY14" fmla="*/ 78315 h 139082"/>
              <a:gd name="connsiteX15" fmla="*/ 2824571 w 3123043"/>
              <a:gd name="connsiteY15" fmla="*/ 79579 h 139082"/>
              <a:gd name="connsiteX16" fmla="*/ 2097546 w 3123043"/>
              <a:gd name="connsiteY16" fmla="*/ 78315 h 139082"/>
              <a:gd name="connsiteX17" fmla="*/ 1987544 w 3123043"/>
              <a:gd name="connsiteY17" fmla="*/ 78315 h 139082"/>
              <a:gd name="connsiteX18" fmla="*/ 1751103 w 3123043"/>
              <a:gd name="connsiteY18" fmla="*/ 131419 h 139082"/>
              <a:gd name="connsiteX19" fmla="*/ 1634780 w 3123043"/>
              <a:gd name="connsiteY19" fmla="*/ 78315 h 139082"/>
              <a:gd name="connsiteX20" fmla="*/ 1605699 w 3123043"/>
              <a:gd name="connsiteY20" fmla="*/ 78315 h 139082"/>
              <a:gd name="connsiteX21" fmla="*/ 1551330 w 3123043"/>
              <a:gd name="connsiteY21" fmla="*/ 128891 h 139082"/>
              <a:gd name="connsiteX22" fmla="*/ 1495697 w 3123043"/>
              <a:gd name="connsiteY22" fmla="*/ 78315 h 139082"/>
              <a:gd name="connsiteX23" fmla="*/ 1466616 w 3123043"/>
              <a:gd name="connsiteY23" fmla="*/ 78315 h 139082"/>
              <a:gd name="connsiteX24" fmla="*/ 1350292 w 3123043"/>
              <a:gd name="connsiteY24" fmla="*/ 131419 h 139082"/>
              <a:gd name="connsiteX25" fmla="*/ 1113851 w 3123043"/>
              <a:gd name="connsiteY25" fmla="*/ 78315 h 139082"/>
              <a:gd name="connsiteX26" fmla="*/ 1005113 w 3123043"/>
              <a:gd name="connsiteY26" fmla="*/ 78315 h 139082"/>
              <a:gd name="connsiteX27" fmla="*/ 281882 w 3123043"/>
              <a:gd name="connsiteY27" fmla="*/ 78315 h 139082"/>
              <a:gd name="connsiteX28" fmla="*/ 281882 w 3123043"/>
              <a:gd name="connsiteY28" fmla="*/ 78315 h 13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123043" h="139082">
                <a:moveTo>
                  <a:pt x="281882" y="78315"/>
                </a:moveTo>
                <a:lnTo>
                  <a:pt x="12567" y="78315"/>
                </a:lnTo>
                <a:lnTo>
                  <a:pt x="12567" y="65671"/>
                </a:lnTo>
                <a:lnTo>
                  <a:pt x="1155576" y="65671"/>
                </a:lnTo>
                <a:cubicBezTo>
                  <a:pt x="1260520" y="55556"/>
                  <a:pt x="1350292" y="12567"/>
                  <a:pt x="1350292" y="12567"/>
                </a:cubicBezTo>
                <a:cubicBezTo>
                  <a:pt x="1397074" y="47970"/>
                  <a:pt x="1440063" y="60614"/>
                  <a:pt x="1466616" y="65671"/>
                </a:cubicBezTo>
                <a:lnTo>
                  <a:pt x="1495697" y="65671"/>
                </a:lnTo>
                <a:cubicBezTo>
                  <a:pt x="1502019" y="23946"/>
                  <a:pt x="1534893" y="15096"/>
                  <a:pt x="1551330" y="15096"/>
                </a:cubicBezTo>
                <a:cubicBezTo>
                  <a:pt x="1567767" y="15096"/>
                  <a:pt x="1600641" y="23946"/>
                  <a:pt x="1606963" y="65671"/>
                </a:cubicBezTo>
                <a:lnTo>
                  <a:pt x="1636044" y="65671"/>
                </a:lnTo>
                <a:cubicBezTo>
                  <a:pt x="1662596" y="60614"/>
                  <a:pt x="1705585" y="46705"/>
                  <a:pt x="1752368" y="12567"/>
                </a:cubicBezTo>
                <a:cubicBezTo>
                  <a:pt x="1752368" y="12567"/>
                  <a:pt x="1842140" y="55556"/>
                  <a:pt x="1947084" y="65671"/>
                </a:cubicBezTo>
                <a:lnTo>
                  <a:pt x="3119174" y="65671"/>
                </a:lnTo>
                <a:lnTo>
                  <a:pt x="3119174" y="78315"/>
                </a:lnTo>
                <a:lnTo>
                  <a:pt x="2824571" y="78315"/>
                </a:lnTo>
                <a:lnTo>
                  <a:pt x="2824571" y="79579"/>
                </a:lnTo>
                <a:lnTo>
                  <a:pt x="2097546" y="78315"/>
                </a:lnTo>
                <a:lnTo>
                  <a:pt x="1987544" y="78315"/>
                </a:lnTo>
                <a:cubicBezTo>
                  <a:pt x="1867427" y="79579"/>
                  <a:pt x="1751103" y="131419"/>
                  <a:pt x="1751103" y="131419"/>
                </a:cubicBezTo>
                <a:cubicBezTo>
                  <a:pt x="1704321" y="96016"/>
                  <a:pt x="1661332" y="83373"/>
                  <a:pt x="1634780" y="78315"/>
                </a:cubicBezTo>
                <a:lnTo>
                  <a:pt x="1605699" y="78315"/>
                </a:lnTo>
                <a:cubicBezTo>
                  <a:pt x="1599377" y="118775"/>
                  <a:pt x="1567767" y="128891"/>
                  <a:pt x="1551330" y="128891"/>
                </a:cubicBezTo>
                <a:cubicBezTo>
                  <a:pt x="1534893" y="128891"/>
                  <a:pt x="1502019" y="121304"/>
                  <a:pt x="1495697" y="78315"/>
                </a:cubicBezTo>
                <a:lnTo>
                  <a:pt x="1466616" y="78315"/>
                </a:lnTo>
                <a:cubicBezTo>
                  <a:pt x="1440063" y="83373"/>
                  <a:pt x="1397074" y="97281"/>
                  <a:pt x="1350292" y="131419"/>
                </a:cubicBezTo>
                <a:cubicBezTo>
                  <a:pt x="1350292" y="131419"/>
                  <a:pt x="1235232" y="79579"/>
                  <a:pt x="1113851" y="78315"/>
                </a:cubicBezTo>
                <a:lnTo>
                  <a:pt x="1005113" y="78315"/>
                </a:lnTo>
                <a:lnTo>
                  <a:pt x="281882" y="78315"/>
                </a:lnTo>
                <a:lnTo>
                  <a:pt x="281882" y="78315"/>
                </a:lnTo>
                <a:close/>
              </a:path>
            </a:pathLst>
          </a:custGeom>
          <a:solidFill>
            <a:schemeClr val="bg2"/>
          </a:solidFill>
          <a:ln w="1262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4262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E04C9FBA-BD24-42E1-BABE-0EE5C20738FC}"/>
              </a:ext>
            </a:extLst>
          </p:cNvPr>
          <p:cNvSpPr/>
          <p:nvPr userDrawn="1"/>
        </p:nvSpPr>
        <p:spPr>
          <a:xfrm>
            <a:off x="376428" y="374904"/>
            <a:ext cx="11439144" cy="6108192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2715CE-EA2A-4137-8BA3-1FEEF2E40A3A}"/>
              </a:ext>
            </a:extLst>
          </p:cNvPr>
          <p:cNvSpPr/>
          <p:nvPr userDrawn="1"/>
        </p:nvSpPr>
        <p:spPr>
          <a:xfrm>
            <a:off x="445008" y="443484"/>
            <a:ext cx="11301984" cy="5971032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168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MM.DD.20XX</a:t>
            </a:r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5" r:id="rId11"/>
    <p:sldLayoutId id="2147483678" r:id="rId12"/>
    <p:sldLayoutId id="2147483674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8" r:id="rId20"/>
    <p:sldLayoutId id="2147483689" r:id="rId21"/>
    <p:sldLayoutId id="2147483686" r:id="rId22"/>
    <p:sldLayoutId id="2147483687" r:id="rId23"/>
    <p:sldLayoutId id="2147483676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A672-E2C9-49A3-B8D1-665F05ADB8B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995456" y="2056564"/>
            <a:ext cx="10117959" cy="1517356"/>
          </a:xfrm>
        </p:spPr>
        <p:txBody>
          <a:bodyPr rtlCol="0"/>
          <a:lstStyle/>
          <a:p>
            <a:pPr rtl="0"/>
            <a:r>
              <a:rPr lang="es-ES" dirty="0"/>
              <a:t>Guillermo Maldonado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65D450-CF0E-4B12-945F-D0057946D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/>
          <a:lstStyle/>
          <a:p>
            <a:r>
              <a:rPr lang="es-ES" dirty="0"/>
              <a:t>ANALISIS DE PROYECTOS INFORMATICOS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48799AE-6C70-4A22-B90A-3F8F7CFDAD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Septiembre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3743191-2C84-41E1-BD1D-4C35155B99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97159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10</a:t>
            </a:fld>
            <a:endParaRPr lang="es-ES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45C8C93-8D1C-4B92-87D4-43C5CF87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5221A37-55E6-436E-BDA7-757DB9D22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2027" y="5192860"/>
            <a:ext cx="4430485" cy="824030"/>
          </a:xfrm>
        </p:spPr>
        <p:txBody>
          <a:bodyPr/>
          <a:lstStyle/>
          <a:p>
            <a:r>
              <a:rPr lang="en-US" dirty="0"/>
              <a:t>Fortalezas, Oportunidades, Debilidades y Amenazas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5034D7B3-ABD7-4915-B8DF-8774AB751C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956" t="29249" r="23696" b="29249"/>
          <a:stretch/>
        </p:blipFill>
        <p:spPr>
          <a:xfrm>
            <a:off x="0" y="797608"/>
            <a:ext cx="6520069" cy="2843784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4B59FCEE-B4BB-467E-8FCD-ED6D17B7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FODA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E7BE84C-B88D-4EE0-8B94-FFED795E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721" y="797608"/>
            <a:ext cx="4918234" cy="49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8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11</a:t>
            </a:fld>
            <a:endParaRPr lang="es-ES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EB85BBC6-7097-4E39-AE7D-784C847C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36" y="922103"/>
            <a:ext cx="4257905" cy="1325563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es-ES"/>
              <a:t>Fortalezas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45C8C93-8D1C-4B92-87D4-43C5CF87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78EDC29E-8AAE-474D-9ECA-5CE46007E3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599" y="2402936"/>
            <a:ext cx="4707842" cy="351450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/>
              <a:t>Tenemos una buena selección de productos, la velocidad en el envío, el precio y la mejor atención.</a:t>
            </a:r>
          </a:p>
          <a:p>
            <a:pPr algn="just">
              <a:lnSpc>
                <a:spcPct val="150000"/>
              </a:lnSpc>
            </a:pPr>
            <a:r>
              <a:rPr lang="es-MX" sz="1800" dirty="0"/>
              <a:t>Haremos que el usuario quiera comprar con nosotros a través de nuestras mejoras y nuestras subastas de artículos de tendencia o exclusivos</a:t>
            </a:r>
            <a:r>
              <a:rPr lang="es-MX" dirty="0"/>
              <a:t>.</a:t>
            </a:r>
            <a:endParaRPr lang="en-US" dirty="0"/>
          </a:p>
        </p:txBody>
      </p:sp>
      <p:pic>
        <p:nvPicPr>
          <p:cNvPr id="6" name="Marcador de posición de imagen 5" descr="Imagen que contiene azul, oscuro, objeto&#10;&#10;Descripción generada automáticamente">
            <a:extLst>
              <a:ext uri="{FF2B5EF4-FFF2-40B4-BE49-F238E27FC236}">
                <a16:creationId xmlns:a16="http://schemas.microsoft.com/office/drawing/2014/main" id="{66135DB6-F11D-42F7-BF2C-34E0A0D339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4696" r="24696"/>
          <a:stretch/>
        </p:blipFill>
        <p:spPr>
          <a:xfrm>
            <a:off x="911224" y="540"/>
            <a:ext cx="4626864" cy="6856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45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12</a:t>
            </a:fld>
            <a:endParaRPr lang="es-ES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EB85BBC6-7097-4E39-AE7D-784C847C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36" y="922103"/>
            <a:ext cx="4257905" cy="1325563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Oportunidades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45C8C93-8D1C-4B92-87D4-43C5CF87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ADBFD2A-8547-4042-8B37-5949AAC65E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7366" r="8301"/>
          <a:stretch/>
        </p:blipFill>
        <p:spPr>
          <a:xfrm>
            <a:off x="911224" y="10"/>
            <a:ext cx="4626864" cy="6857990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AC4C547-9581-4E6E-9E72-59109967C741}"/>
              </a:ext>
            </a:extLst>
          </p:cNvPr>
          <p:cNvSpPr txBox="1">
            <a:spLocks/>
          </p:cNvSpPr>
          <p:nvPr/>
        </p:nvSpPr>
        <p:spPr>
          <a:xfrm>
            <a:off x="6474599" y="2402936"/>
            <a:ext cx="4707842" cy="351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/>
              <a:t>Configurar nuestra </a:t>
            </a:r>
            <a:r>
              <a:rPr lang="es-MX" sz="1800" dirty="0" err="1"/>
              <a:t>ecommerce</a:t>
            </a:r>
            <a:r>
              <a:rPr lang="es-MX" sz="1800" dirty="0"/>
              <a:t> con SSL (</a:t>
            </a:r>
            <a:r>
              <a:rPr lang="es-MX" sz="1800" dirty="0" err="1"/>
              <a:t>Secure</a:t>
            </a:r>
            <a:r>
              <a:rPr lang="es-MX" sz="1800" dirty="0"/>
              <a:t> Sockets </a:t>
            </a:r>
            <a:r>
              <a:rPr lang="es-MX" sz="1800" dirty="0" err="1"/>
              <a:t>Layer</a:t>
            </a:r>
            <a:r>
              <a:rPr lang="es-MX" sz="1800" dirty="0"/>
              <a:t>).</a:t>
            </a:r>
          </a:p>
          <a:p>
            <a:pPr algn="just">
              <a:lnSpc>
                <a:spcPct val="150000"/>
              </a:lnSpc>
            </a:pPr>
            <a:r>
              <a:rPr lang="es-MX" sz="1800" dirty="0"/>
              <a:t>Métodos de pago fiables como PAYPAL.</a:t>
            </a:r>
          </a:p>
          <a:p>
            <a:pPr algn="just">
              <a:lnSpc>
                <a:spcPct val="150000"/>
              </a:lnSpc>
            </a:pPr>
            <a:r>
              <a:rPr lang="es-ES" sz="1800" dirty="0"/>
              <a:t>Una tabla de posiciones en la que se mostrarían los mejores usuarios de la semana con un porcentaje de puntos y una clasificación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845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416" y="983954"/>
            <a:ext cx="4257905" cy="1325563"/>
          </a:xfrm>
        </p:spPr>
        <p:txBody>
          <a:bodyPr rtlCol="0"/>
          <a:lstStyle/>
          <a:p>
            <a:pPr algn="ctr" rtl="0"/>
            <a:r>
              <a:rPr lang="es-ES" dirty="0"/>
              <a:t>Debilidades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13</a:t>
            </a:fld>
            <a:endParaRPr lang="es-ES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CB945D7-1A97-4522-B6D1-1686389DA4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" b="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836A320-E9CD-4BE1-B7C0-2C3017FD5A55}"/>
              </a:ext>
            </a:extLst>
          </p:cNvPr>
          <p:cNvSpPr txBox="1">
            <a:spLocks/>
          </p:cNvSpPr>
          <p:nvPr/>
        </p:nvSpPr>
        <p:spPr>
          <a:xfrm>
            <a:off x="6474599" y="2402936"/>
            <a:ext cx="4707842" cy="351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/>
              <a:t>El miedo al fraude por parte del usuario de no saber si al comprar en nuestra tienda perderá el dinero.</a:t>
            </a:r>
          </a:p>
          <a:p>
            <a:pPr algn="just">
              <a:lnSpc>
                <a:spcPct val="150000"/>
              </a:lnSpc>
            </a:pPr>
            <a:r>
              <a:rPr lang="es-MX" sz="1800" dirty="0"/>
              <a:t>Otra parte sería el elevado costo del transporte de productos voluminosos y/o artículos para coleccionar.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567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C1B33C-CD10-46DE-98D6-94BCA875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14</a:t>
            </a:fld>
            <a:endParaRPr lang="es-ES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EB85BBC6-7097-4E39-AE7D-784C847C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36" y="922103"/>
            <a:ext cx="4257905" cy="1325563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Amenazas</a:t>
            </a: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09AE176-7223-4352-85AC-22E27E5A2E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5286" r="252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Marcador de pie de página 2">
            <a:extLst>
              <a:ext uri="{FF2B5EF4-FFF2-40B4-BE49-F238E27FC236}">
                <a16:creationId xmlns:a16="http://schemas.microsoft.com/office/drawing/2014/main" id="{8E627B85-BE66-47A0-9D16-DE9FF072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</p:spPr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A09F4AB-B890-4805-8F1F-909D0D8A8045}"/>
              </a:ext>
            </a:extLst>
          </p:cNvPr>
          <p:cNvSpPr txBox="1">
            <a:spLocks/>
          </p:cNvSpPr>
          <p:nvPr/>
        </p:nvSpPr>
        <p:spPr>
          <a:xfrm>
            <a:off x="6474599" y="2402936"/>
            <a:ext cx="4707842" cy="351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2000" dirty="0"/>
              <a:t>Son nuestros competidores como Amazon. Redcoon, etc. </a:t>
            </a:r>
          </a:p>
          <a:p>
            <a:pPr algn="just">
              <a:lnSpc>
                <a:spcPct val="150000"/>
              </a:lnSpc>
            </a:pPr>
            <a:r>
              <a:rPr lang="es-MX" sz="1800" dirty="0"/>
              <a:t>Por ello evitaremos cualquier hecatombe con estrategias de supervivencia.</a:t>
            </a:r>
          </a:p>
          <a:p>
            <a:pPr algn="just">
              <a:lnSpc>
                <a:spcPct val="150000"/>
              </a:lnSpc>
            </a:pPr>
            <a:endParaRPr lang="es-MX" sz="2000" dirty="0"/>
          </a:p>
          <a:p>
            <a:pPr algn="just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94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EE6F97-F932-4CE0-81CF-8B3DDFADBF1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5BE9AB-394C-49FE-A242-B011DD1F3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Guillermo Maldonado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DF9333-CF88-48B4-8124-9F56584628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/>
        <p:txBody>
          <a:bodyPr rtlCol="0"/>
          <a:lstStyle/>
          <a:p>
            <a:pPr rtl="0"/>
            <a:r>
              <a:rPr lang="es-ES"/>
              <a:t>Teléfono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B7F8C00-D731-4600-B308-67C385FC68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871-243-50-62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601F504-BCBE-4A2D-90EF-D4AA835999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White"/>
        <p:txBody>
          <a:bodyPr rtlCol="0"/>
          <a:lstStyle/>
          <a:p>
            <a:pPr rtl="0"/>
            <a:r>
              <a:rPr lang="es-ES"/>
              <a:t>Correo electrónico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A2CB2D7-DC9E-4339-B25F-40718A18F9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White">
          <a:xfrm>
            <a:off x="1451113" y="5608961"/>
            <a:ext cx="9289774" cy="474519"/>
          </a:xfrm>
        </p:spPr>
        <p:txBody>
          <a:bodyPr rtlCol="0"/>
          <a:lstStyle/>
          <a:p>
            <a:pPr rtl="0"/>
            <a:r>
              <a:rPr lang="es-ES" dirty="0"/>
              <a:t>GA_MALDONADOCABALLERO@HOTMAIL.COM</a:t>
            </a:r>
          </a:p>
        </p:txBody>
      </p:sp>
    </p:spTree>
    <p:extLst>
      <p:ext uri="{BB962C8B-B14F-4D97-AF65-F5344CB8AC3E}">
        <p14:creationId xmlns:p14="http://schemas.microsoft.com/office/powerpoint/2010/main" val="156322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74" y="652986"/>
            <a:ext cx="10515600" cy="904875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ECOMMERCE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66CF4B-E5FA-473E-9C10-20707B1D9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ATRAER, CONVERTIR, VENDER Y FIDELIZAR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167499F7-B9FC-469F-B8B3-B4B97D3575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4724" b="247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416" y="983954"/>
            <a:ext cx="4257905" cy="1325563"/>
          </a:xfrm>
        </p:spPr>
        <p:txBody>
          <a:bodyPr rtlCol="0"/>
          <a:lstStyle/>
          <a:p>
            <a:pPr algn="ctr" rtl="0"/>
            <a:r>
              <a:rPr lang="es-ES" dirty="0"/>
              <a:t>Objetivos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977CC-B026-4BFB-8EDC-0D8F699A2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r>
              <a:rPr lang="es-MX" dirty="0"/>
              <a:t>Smart seria la palabra que utilizaremos en todo momento.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599" y="3173534"/>
            <a:ext cx="4707842" cy="2551405"/>
          </a:xfrm>
        </p:spPr>
        <p:txBody>
          <a:bodyPr rtlCol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es-MX" sz="1800" b="1" dirty="0"/>
              <a:t>S</a:t>
            </a:r>
            <a:r>
              <a:rPr lang="es-MX" sz="1800" dirty="0"/>
              <a:t>pecific (específico)</a:t>
            </a:r>
          </a:p>
          <a:p>
            <a:pPr lvl="0">
              <a:lnSpc>
                <a:spcPct val="150000"/>
              </a:lnSpc>
            </a:pPr>
            <a:r>
              <a:rPr lang="es-MX" sz="1800" b="1" dirty="0"/>
              <a:t>M</a:t>
            </a:r>
            <a:r>
              <a:rPr lang="es-MX" sz="1800" dirty="0"/>
              <a:t>easurable (medible)</a:t>
            </a:r>
          </a:p>
          <a:p>
            <a:pPr lvl="0">
              <a:lnSpc>
                <a:spcPct val="150000"/>
              </a:lnSpc>
            </a:pPr>
            <a:r>
              <a:rPr lang="es-MX" sz="1800" b="1" dirty="0"/>
              <a:t>A</a:t>
            </a:r>
            <a:r>
              <a:rPr lang="es-MX" sz="1800" dirty="0"/>
              <a:t>ttainable (alcanzable)</a:t>
            </a:r>
          </a:p>
          <a:p>
            <a:pPr lvl="0">
              <a:lnSpc>
                <a:spcPct val="150000"/>
              </a:lnSpc>
            </a:pPr>
            <a:r>
              <a:rPr lang="es-MX" sz="1800" b="1" dirty="0"/>
              <a:t>R</a:t>
            </a:r>
            <a:r>
              <a:rPr lang="es-MX" sz="1800" dirty="0"/>
              <a:t>ealistic (realista)</a:t>
            </a:r>
          </a:p>
          <a:p>
            <a:pPr lvl="0">
              <a:lnSpc>
                <a:spcPct val="150000"/>
              </a:lnSpc>
            </a:pPr>
            <a:r>
              <a:rPr lang="es-MX" sz="1800" b="1" dirty="0"/>
              <a:t>T</a:t>
            </a:r>
            <a:r>
              <a:rPr lang="es-MX" sz="1800" dirty="0"/>
              <a:t>imely (en tiempo)</a:t>
            </a:r>
          </a:p>
          <a:p>
            <a:pPr rtl="0">
              <a:lnSpc>
                <a:spcPct val="150000"/>
              </a:lnSpc>
            </a:pPr>
            <a:endParaRPr lang="es-ES" sz="180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34BF6433-5907-41E7-8978-79233712EE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500" r="165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7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FBCFB-B245-45A5-AD8B-A4585DE6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Atraer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DD98B-C2C2-4C4E-BC25-BCC7F6C5C5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/>
              <a:t>¿Como lo haremos?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1AA84F9-B00F-4582-9D27-E03DE392DF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4598" y="4064000"/>
            <a:ext cx="4829505" cy="2209660"/>
          </a:xfrm>
        </p:spPr>
        <p:txBody>
          <a:bodyPr rtlCol="0">
            <a:noAutofit/>
          </a:bodyPr>
          <a:lstStyle/>
          <a:p>
            <a:pPr algn="just"/>
            <a:r>
              <a:rPr lang="es-MX" dirty="0"/>
              <a:t>De manera mas cálida, con una opción en la que se sientan queridos y únicos, por lo que les daríamos la bienvenida con un descuento en cualquier compra de $300.</a:t>
            </a:r>
          </a:p>
          <a:p>
            <a:pPr algn="just"/>
            <a:r>
              <a:rPr lang="es-MX" dirty="0"/>
              <a:t>Top 25 de usuarios VIP (subastas) notificaciones (te faltaron 12 puntos para entrar, si compras este artículo, obtendrás los puntos necesarios para convertirte en el usuario con el puesto 22).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E85625-E07C-43C7-93C8-DFDFDBB6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ABF5BBCF-D74F-4DEB-BC1A-A7D530304A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2488" b="32488"/>
          <a:stretch>
            <a:fillRect/>
          </a:stretch>
        </p:blipFill>
        <p:spPr>
          <a:xfrm>
            <a:off x="0" y="913536"/>
            <a:ext cx="1219200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411" y="1020106"/>
            <a:ext cx="10515600" cy="1325563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Convertir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5</a:t>
            </a:fld>
            <a:endParaRPr lang="es-ES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8D01D729-DBAC-43AC-B8F1-B7177A19E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5765" y="2749576"/>
            <a:ext cx="4210878" cy="3137987"/>
          </a:xfrm>
        </p:spPr>
        <p:txBody>
          <a:bodyPr>
            <a:normAutofit/>
          </a:bodyPr>
          <a:lstStyle/>
          <a:p>
            <a:pPr algn="just"/>
            <a:r>
              <a:rPr lang="es-MX" sz="2400" dirty="0"/>
              <a:t>Llevar sus productos a un nivel que los usuarios se vuelvan adictos a ellos por la calidad, el costo y aparte se vean beneficiados con algunas otras propuestas relacionadas a los gustos de cada usuario. </a:t>
            </a:r>
          </a:p>
          <a:p>
            <a:pPr algn="just"/>
            <a:endParaRPr lang="es-MX" sz="2400" dirty="0"/>
          </a:p>
        </p:txBody>
      </p:sp>
      <p:pic>
        <p:nvPicPr>
          <p:cNvPr id="22" name="Marcador de posición de imagen 8" descr="Imagen que contiene rojo, persona&#10;&#10;Descripción generada automáticamente">
            <a:extLst>
              <a:ext uri="{FF2B5EF4-FFF2-40B4-BE49-F238E27FC236}">
                <a16:creationId xmlns:a16="http://schemas.microsoft.com/office/drawing/2014/main" id="{406AA194-0302-40D0-9EDC-C134F450A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44"/>
          <a:stretch/>
        </p:blipFill>
        <p:spPr>
          <a:xfrm>
            <a:off x="6597211" y="10"/>
            <a:ext cx="4626864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474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42F411-36F6-4988-8DA8-BA993F63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7EA499-D02B-466B-8A94-12FBC4B8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36" y="922103"/>
            <a:ext cx="4257905" cy="1325563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Vender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BD5BBC-8809-4F8D-9C56-281FCD22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B977CC-B026-4BFB-8EDC-0D8F699A2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3282" y="2384295"/>
            <a:ext cx="4519159" cy="63968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/>
            <a:r>
              <a:rPr lang="es-MX" dirty="0"/>
              <a:t>(Facebook, Twitter, Spotify, Gmail)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E4DED09-2D42-4E84-BF9E-C79453D414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599" y="3173535"/>
            <a:ext cx="4707842" cy="27623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es-MX" dirty="0"/>
              <a:t>Para facilitar los pagos de nuestros usuarios contaríamos con PayPal, contaríamos con servicios de envió ya incluido en cada artículo.</a:t>
            </a:r>
          </a:p>
          <a:p>
            <a:pPr lvl="0" algn="just">
              <a:lnSpc>
                <a:spcPct val="150000"/>
              </a:lnSpc>
            </a:pPr>
            <a:r>
              <a:rPr lang="es-MX" dirty="0"/>
              <a:t>El usuario elegiría cual servicio de envío prefiere por el tiempo en que se llevaría entregárselo y por el que se encuentre en el área de su compra.</a:t>
            </a: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C89F793-32C5-414A-B828-6A09CA66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00" y="1385121"/>
            <a:ext cx="5714699" cy="40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F7DCA2-0E6F-4F70-A324-B0A3FAA2B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7398AB-B4FB-44C4-A9EC-94DA908E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F9E6DE-5C41-4023-A6ED-24BA66E6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/>
            <a:r>
              <a:rPr lang="es-ES" sz="6000" dirty="0"/>
              <a:t>Fidelizar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66CF4B-E5FA-473E-9C10-20707B1D9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2322"/>
            <a:ext cx="4010161" cy="340456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/>
              <a:t>Mostraríamos artículos relacionados, recapitularemos información sobre las ultimas compras de cada usuario, para ofrecerles sorpresas inigualables como boletos para partidos estelares, conocer jugadores y experiencias.</a:t>
            </a:r>
            <a:endParaRPr lang="es-ES" sz="1800" dirty="0"/>
          </a:p>
        </p:txBody>
      </p:sp>
      <p:pic>
        <p:nvPicPr>
          <p:cNvPr id="11" name="Marcador de posición de imagen 10" descr="Imagen que contiene interior, tarta, suelo, objeto&#10;&#10;Descripción generada automáticamente">
            <a:extLst>
              <a:ext uri="{FF2B5EF4-FFF2-40B4-BE49-F238E27FC236}">
                <a16:creationId xmlns:a16="http://schemas.microsoft.com/office/drawing/2014/main" id="{FC934F15-A777-4148-8A49-ABE59FA4B2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621" b="2"/>
          <a:stretch/>
        </p:blipFill>
        <p:spPr>
          <a:xfrm>
            <a:off x="5183188" y="908051"/>
            <a:ext cx="6172200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18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9509180-5380-4AD5-A72A-7535413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273660"/>
            <a:ext cx="549442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11DAE73-6CD3-4771-ABF6-C81636C1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8050"/>
            <a:ext cx="3932237" cy="114935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 rtl="0"/>
            <a:r>
              <a:rPr lang="es-ES" sz="5600" dirty="0"/>
              <a:t>Alcances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C1407A-1D74-46E8-8A3D-AE720F58C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3200"/>
            <a:ext cx="3932237" cy="351578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/>
              <a:t>Nuestro alcance principal seria: con un prospecto global tratando de mantener un alcance máximo de calidad y confianza con nuestros usuarios. Donde podemos atender, aceptar y procesar órdenes de compra.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C982E62-6A3F-45E0-B738-1CCBF33D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16890"/>
            <a:ext cx="3398763" cy="365125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AGREGAR UN PIE DE PÁGINA</a:t>
            </a:r>
          </a:p>
        </p:txBody>
      </p:sp>
      <p:pic>
        <p:nvPicPr>
          <p:cNvPr id="24" name="Imagen 23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51B8EC65-9469-4D41-8F54-471380225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" r="6424"/>
          <a:stretch/>
        </p:blipFill>
        <p:spPr>
          <a:xfrm>
            <a:off x="5183188" y="908051"/>
            <a:ext cx="6172200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1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C3F57E-73AC-4512-B8EB-29A002486FFF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Diapositiva con imagen grande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DF2FD5D-A1DD-4D19-86B9-1D099FDE6E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RIESGOS Y LIMITACIONES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B90AB5-C038-4661-9A19-4C506ED8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3234" y="6064515"/>
            <a:ext cx="3398763" cy="365125"/>
          </a:xfrm>
        </p:spPr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B5703F-BF56-47DD-A351-933139F5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9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D1740A-B524-4BAE-8E37-65F2EB07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2" b="9802"/>
          <a:stretch/>
        </p:blipFill>
        <p:spPr>
          <a:xfrm>
            <a:off x="0" y="794083"/>
            <a:ext cx="12192000" cy="48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79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3">
      <a:dk1>
        <a:sysClr val="windowText" lastClr="000000"/>
      </a:dk1>
      <a:lt1>
        <a:sysClr val="window" lastClr="FFFFFF"/>
      </a:lt1>
      <a:dk2>
        <a:srgbClr val="6D3200"/>
      </a:dk2>
      <a:lt2>
        <a:srgbClr val="D8B97A"/>
      </a:lt2>
      <a:accent1>
        <a:srgbClr val="306994"/>
      </a:accent1>
      <a:accent2>
        <a:srgbClr val="39577A"/>
      </a:accent2>
      <a:accent3>
        <a:srgbClr val="7E5E34"/>
      </a:accent3>
      <a:accent4>
        <a:srgbClr val="B7B374"/>
      </a:accent4>
      <a:accent5>
        <a:srgbClr val="2C1600"/>
      </a:accent5>
      <a:accent6>
        <a:srgbClr val="864A3F"/>
      </a:accent6>
      <a:hlink>
        <a:srgbClr val="D8B97A"/>
      </a:hlink>
      <a:folHlink>
        <a:srgbClr val="D8B97A"/>
      </a:folHlink>
    </a:clrScheme>
    <a:fontScheme name="Custom 20">
      <a:majorFont>
        <a:latin typeface="Edwardian Script ITC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566892_TF22987246.potx" id="{0DA5F5F4-3CEC-4FEE-B4A8-2872FD11BB81}" vid="{53A94F98-D5F0-4D89-9406-E70B785197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Panorámica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Book Antiqua</vt:lpstr>
      <vt:lpstr>Calibri</vt:lpstr>
      <vt:lpstr>Edwardian Script ITC</vt:lpstr>
      <vt:lpstr>Tema de Office</vt:lpstr>
      <vt:lpstr>Guillermo Maldonado</vt:lpstr>
      <vt:lpstr>ECOMMERCE</vt:lpstr>
      <vt:lpstr>Objetivos</vt:lpstr>
      <vt:lpstr>Atraer</vt:lpstr>
      <vt:lpstr>Convertir</vt:lpstr>
      <vt:lpstr>Vender</vt:lpstr>
      <vt:lpstr>Fidelizar</vt:lpstr>
      <vt:lpstr>Alcances</vt:lpstr>
      <vt:lpstr>Diapositiva con imagen grande</vt:lpstr>
      <vt:lpstr>FODA</vt:lpstr>
      <vt:lpstr>Fortalezas</vt:lpstr>
      <vt:lpstr>Oportunidades</vt:lpstr>
      <vt:lpstr>Debilidades</vt:lpstr>
      <vt:lpstr>Amenazas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2019-09-11T04:41:53Z</dcterms:created>
  <dcterms:modified xsi:type="dcterms:W3CDTF">2019-09-11T05:07:29Z</dcterms:modified>
</cp:coreProperties>
</file>